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67" d="100"/>
          <a:sy n="167" d="100"/>
        </p:scale>
        <p:origin x="-140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198-8C2F-DB4B-BA58-7F2C4535FB94}" type="datetimeFigureOut">
              <a:rPr lang="es-ES" smtClean="0"/>
              <a:t>24/07/15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DCA5-D604-4E41-AEBB-829D4E30AFC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6388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198-8C2F-DB4B-BA58-7F2C4535FB94}" type="datetimeFigureOut">
              <a:rPr lang="es-ES" smtClean="0"/>
              <a:t>24/07/15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DCA5-D604-4E41-AEBB-829D4E30AFC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2009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198-8C2F-DB4B-BA58-7F2C4535FB94}" type="datetimeFigureOut">
              <a:rPr lang="es-ES" smtClean="0"/>
              <a:t>24/07/15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DCA5-D604-4E41-AEBB-829D4E30AFC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1504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198-8C2F-DB4B-BA58-7F2C4535FB94}" type="datetimeFigureOut">
              <a:rPr lang="es-ES" smtClean="0"/>
              <a:t>24/07/15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DCA5-D604-4E41-AEBB-829D4E30AFC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6276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198-8C2F-DB4B-BA58-7F2C4535FB94}" type="datetimeFigureOut">
              <a:rPr lang="es-ES" smtClean="0"/>
              <a:t>24/07/15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DCA5-D604-4E41-AEBB-829D4E30AFC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7569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198-8C2F-DB4B-BA58-7F2C4535FB94}" type="datetimeFigureOut">
              <a:rPr lang="es-ES" smtClean="0"/>
              <a:t>24/07/15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DCA5-D604-4E41-AEBB-829D4E30AFC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631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198-8C2F-DB4B-BA58-7F2C4535FB94}" type="datetimeFigureOut">
              <a:rPr lang="es-ES" smtClean="0"/>
              <a:t>24/07/15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DCA5-D604-4E41-AEBB-829D4E30AFC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493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198-8C2F-DB4B-BA58-7F2C4535FB94}" type="datetimeFigureOut">
              <a:rPr lang="es-ES" smtClean="0"/>
              <a:t>24/07/15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DCA5-D604-4E41-AEBB-829D4E30AFC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2128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198-8C2F-DB4B-BA58-7F2C4535FB94}" type="datetimeFigureOut">
              <a:rPr lang="es-ES" smtClean="0"/>
              <a:t>24/07/15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DCA5-D604-4E41-AEBB-829D4E30AFC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6220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198-8C2F-DB4B-BA58-7F2C4535FB94}" type="datetimeFigureOut">
              <a:rPr lang="es-ES" smtClean="0"/>
              <a:t>24/07/15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DCA5-D604-4E41-AEBB-829D4E30AFC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8159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198-8C2F-DB4B-BA58-7F2C4535FB94}" type="datetimeFigureOut">
              <a:rPr lang="es-ES" smtClean="0"/>
              <a:t>24/07/15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DCA5-D604-4E41-AEBB-829D4E30AFC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278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66198-8C2F-DB4B-BA58-7F2C4535FB94}" type="datetimeFigureOut">
              <a:rPr lang="es-ES" smtClean="0"/>
              <a:t>24/07/15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0DCA5-D604-4E41-AEBB-829D4E30AFC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7997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31024" t="20843" r="22116" b="3460"/>
          <a:stretch/>
        </p:blipFill>
        <p:spPr>
          <a:xfrm>
            <a:off x="1056390" y="1507513"/>
            <a:ext cx="4284906" cy="389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93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2327" t="20843" r="13679" b="3460"/>
          <a:stretch/>
        </p:blipFill>
        <p:spPr>
          <a:xfrm>
            <a:off x="2041562" y="1922970"/>
            <a:ext cx="5851685" cy="389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08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3755" t="19920" r="13289" b="5307"/>
          <a:stretch/>
        </p:blipFill>
        <p:spPr>
          <a:xfrm>
            <a:off x="2172126" y="1875489"/>
            <a:ext cx="5756729" cy="384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99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56076" t="22460" r="23673" b="44502"/>
          <a:stretch/>
        </p:blipFill>
        <p:spPr>
          <a:xfrm>
            <a:off x="4925861" y="2063499"/>
            <a:ext cx="1851648" cy="16993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28298" t="23613" r="46130" b="43386"/>
          <a:stretch/>
        </p:blipFill>
        <p:spPr>
          <a:xfrm>
            <a:off x="1922866" y="1756787"/>
            <a:ext cx="2338301" cy="1697437"/>
          </a:xfrm>
          <a:prstGeom prst="rect">
            <a:avLst/>
          </a:prstGeom>
        </p:spPr>
      </p:pic>
      <p:pic>
        <p:nvPicPr>
          <p:cNvPr id="9" name="Imagen 8" descr="typeleve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687" y="3961894"/>
            <a:ext cx="2540000" cy="2540000"/>
          </a:xfrm>
          <a:prstGeom prst="rect">
            <a:avLst/>
          </a:prstGeom>
        </p:spPr>
      </p:pic>
      <p:grpSp>
        <p:nvGrpSpPr>
          <p:cNvPr id="11" name="Agrupar 10"/>
          <p:cNvGrpSpPr/>
          <p:nvPr/>
        </p:nvGrpSpPr>
        <p:grpSpPr>
          <a:xfrm>
            <a:off x="474783" y="4630748"/>
            <a:ext cx="2314560" cy="1776186"/>
            <a:chOff x="474783" y="4630748"/>
            <a:chExt cx="2314560" cy="1776186"/>
          </a:xfrm>
        </p:grpSpPr>
        <p:pic>
          <p:nvPicPr>
            <p:cNvPr id="8" name="Imagen 7" descr="play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783" y="4630748"/>
              <a:ext cx="2314560" cy="1208858"/>
            </a:xfrm>
            <a:prstGeom prst="rect">
              <a:avLst/>
            </a:prstGeom>
          </p:spPr>
        </p:pic>
        <p:sp>
          <p:nvSpPr>
            <p:cNvPr id="10" name="CuadroTexto 9"/>
            <p:cNvSpPr txBox="1"/>
            <p:nvPr/>
          </p:nvSpPr>
          <p:spPr>
            <a:xfrm>
              <a:off x="589413" y="5699048"/>
              <a:ext cx="21405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000" b="1" dirty="0" err="1"/>
                <a:t>t</a:t>
              </a:r>
              <a:r>
                <a:rPr lang="es-ES" sz="4000" b="1" dirty="0" err="1" smtClean="0"/>
                <a:t>ype</a:t>
              </a:r>
              <a:r>
                <a:rPr lang="es-ES" sz="4000" b="1" dirty="0" smtClean="0"/>
                <a:t> </a:t>
              </a:r>
              <a:r>
                <a:rPr lang="es-ES" sz="4000" b="1" dirty="0" err="1" smtClean="0"/>
                <a:t>λ</a:t>
              </a:r>
              <a:r>
                <a:rPr lang="es-ES" sz="4000" b="1" dirty="0" smtClean="0"/>
                <a:t>[α]</a:t>
              </a:r>
              <a:endParaRPr lang="es-ES" sz="4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06265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1014" t="33767" r="19519" b="15462"/>
          <a:stretch/>
        </p:blipFill>
        <p:spPr>
          <a:xfrm>
            <a:off x="4664730" y="2587700"/>
            <a:ext cx="2694387" cy="261144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37514" t="37690" r="28736" b="21000"/>
          <a:stretch/>
        </p:blipFill>
        <p:spPr>
          <a:xfrm>
            <a:off x="1305650" y="2172244"/>
            <a:ext cx="3086082" cy="212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69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/>
          <p:cNvGrpSpPr/>
          <p:nvPr/>
        </p:nvGrpSpPr>
        <p:grpSpPr>
          <a:xfrm>
            <a:off x="2492604" y="1187019"/>
            <a:ext cx="4997077" cy="4997348"/>
            <a:chOff x="2492604" y="1187019"/>
            <a:chExt cx="4997077" cy="4997348"/>
          </a:xfrm>
        </p:grpSpPr>
        <p:sp>
          <p:nvSpPr>
            <p:cNvPr id="2" name="Elipse 1"/>
            <p:cNvSpPr/>
            <p:nvPr/>
          </p:nvSpPr>
          <p:spPr>
            <a:xfrm>
              <a:off x="2492604" y="1187019"/>
              <a:ext cx="4997077" cy="4997348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4" name="Imagen 3" descr="Screen Shot 2015-07-20 at 17.06.3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8690" y="2860786"/>
              <a:ext cx="2694363" cy="595493"/>
            </a:xfrm>
            <a:prstGeom prst="rect">
              <a:avLst/>
            </a:prstGeom>
          </p:spPr>
        </p:pic>
        <p:pic>
          <p:nvPicPr>
            <p:cNvPr id="5" name="Imagen 4" descr="Screen Shot 2015-07-20 at 17.07.09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4777" y="2228572"/>
              <a:ext cx="1590518" cy="632214"/>
            </a:xfrm>
            <a:prstGeom prst="rect">
              <a:avLst/>
            </a:prstGeom>
          </p:spPr>
        </p:pic>
        <p:pic>
          <p:nvPicPr>
            <p:cNvPr id="6" name="Imagen 5" descr="Screen Shot 2015-07-20 at 17.07.4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072" y="2228572"/>
              <a:ext cx="1660155" cy="613839"/>
            </a:xfrm>
            <a:prstGeom prst="rect">
              <a:avLst/>
            </a:prstGeom>
          </p:spPr>
        </p:pic>
        <p:pic>
          <p:nvPicPr>
            <p:cNvPr id="7" name="Imagen 6" descr="Screen Shot 2015-07-20 at 17.08.04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8422" y="3608033"/>
              <a:ext cx="1701800" cy="838200"/>
            </a:xfrm>
            <a:prstGeom prst="rect">
              <a:avLst/>
            </a:prstGeom>
          </p:spPr>
        </p:pic>
        <p:pic>
          <p:nvPicPr>
            <p:cNvPr id="8" name="Imagen 7" descr="Screen Shot 2015-07-20 at 17.08.33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0222" y="4013391"/>
              <a:ext cx="1131700" cy="865683"/>
            </a:xfrm>
            <a:prstGeom prst="rect">
              <a:avLst/>
            </a:prstGeom>
          </p:spPr>
        </p:pic>
        <p:pic>
          <p:nvPicPr>
            <p:cNvPr id="9" name="Imagen 8" descr="Screen Shot 2015-07-20 at 17.09.17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1244" y="3207082"/>
              <a:ext cx="1962668" cy="665737"/>
            </a:xfrm>
            <a:prstGeom prst="rect">
              <a:avLst/>
            </a:prstGeom>
          </p:spPr>
        </p:pic>
        <p:pic>
          <p:nvPicPr>
            <p:cNvPr id="10" name="Imagen 9" descr="Screen Shot 2015-07-20 at 17.10.23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809" y="5028375"/>
              <a:ext cx="2244971" cy="823156"/>
            </a:xfrm>
            <a:prstGeom prst="rect">
              <a:avLst/>
            </a:prstGeom>
          </p:spPr>
        </p:pic>
        <p:sp>
          <p:nvSpPr>
            <p:cNvPr id="3" name="CuadroTexto 2"/>
            <p:cNvSpPr txBox="1"/>
            <p:nvPr/>
          </p:nvSpPr>
          <p:spPr>
            <a:xfrm>
              <a:off x="5911017" y="3288066"/>
              <a:ext cx="1034658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9600" dirty="0" smtClean="0"/>
                <a:t>…</a:t>
              </a:r>
              <a:endParaRPr lang="es-ES" sz="9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0159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/>
          <p:cNvGrpSpPr/>
          <p:nvPr/>
        </p:nvGrpSpPr>
        <p:grpSpPr>
          <a:xfrm>
            <a:off x="2041012" y="3132449"/>
            <a:ext cx="5958514" cy="974525"/>
            <a:chOff x="2041012" y="3132449"/>
            <a:chExt cx="5958514" cy="974525"/>
          </a:xfrm>
        </p:grpSpPr>
        <p:pic>
          <p:nvPicPr>
            <p:cNvPr id="12" name="Imagen 11" descr="cdti.png"/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5780" y="3368086"/>
              <a:ext cx="2213746" cy="684947"/>
            </a:xfrm>
            <a:prstGeom prst="rect">
              <a:avLst/>
            </a:prstGeom>
          </p:spPr>
        </p:pic>
        <p:pic>
          <p:nvPicPr>
            <p:cNvPr id="13" name="Imagen 12" descr="logoParque.jpg"/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3003" y="3337666"/>
              <a:ext cx="1584960" cy="670560"/>
            </a:xfrm>
            <a:prstGeom prst="rect">
              <a:avLst/>
            </a:prstGeom>
          </p:spPr>
        </p:pic>
        <p:pic>
          <p:nvPicPr>
            <p:cNvPr id="14" name="Imagen 13" descr="urjc.png"/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1012" y="3132449"/>
              <a:ext cx="1740222" cy="974525"/>
            </a:xfrm>
            <a:prstGeom prst="rect">
              <a:avLst/>
            </a:prstGeom>
          </p:spPr>
        </p:pic>
      </p:grpSp>
      <p:pic>
        <p:nvPicPr>
          <p:cNvPr id="15" name="Imagen 14" descr="ncs-spain.png"/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502" y="1701910"/>
            <a:ext cx="1524000" cy="690880"/>
          </a:xfrm>
          <a:prstGeom prst="rect">
            <a:avLst/>
          </a:prstGeom>
        </p:spPr>
      </p:pic>
      <p:pic>
        <p:nvPicPr>
          <p:cNvPr id="5" name="Imagen 4" descr="47deg.jpeg"/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83" y="1578595"/>
            <a:ext cx="903991" cy="90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875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1744</TotalTime>
  <Words>6</Words>
  <Application>Microsoft Macintosh PowerPoint</Application>
  <PresentationFormat>Presentación en pantalla (4:3)</PresentationFormat>
  <Paragraphs>2</Paragraphs>
  <Slides>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8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JS SH</dc:creator>
  <cp:lastModifiedBy>JS SH</cp:lastModifiedBy>
  <cp:revision>20</cp:revision>
  <dcterms:created xsi:type="dcterms:W3CDTF">2015-07-06T13:43:38Z</dcterms:created>
  <dcterms:modified xsi:type="dcterms:W3CDTF">2015-07-24T15:45:19Z</dcterms:modified>
</cp:coreProperties>
</file>